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0" r:id="rId6"/>
    <p:sldId id="271" r:id="rId7"/>
    <p:sldId id="272" r:id="rId8"/>
    <p:sldId id="27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68F2-6A95-86C5-4F9B-4076D7A6E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CEA3B-ED00-477D-6999-A2642950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EE9D5-E4C5-D1F2-6534-F791EE9D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C7E7-CAEA-496B-97A7-F29A94F066A8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A5F3C-0CF1-1F9D-205A-1B9EC096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5EAE0-5372-55B4-1435-26C11BA4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2AA-D595-4AF6-8C47-379C132A4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509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ED68-1FD7-8F85-BC74-EFA69C53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0742-0C30-D2B3-D2FF-8334D5C43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3FFF0-4F0A-5675-6717-AAC39B63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C7E7-CAEA-496B-97A7-F29A94F066A8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23FBD-73D2-4A71-042B-3E74D126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A36B7-5DD5-4B6B-01A9-21344704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2AA-D595-4AF6-8C47-379C132A4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14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359436-6E1A-21AD-D2B3-35500A2B6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4626F-5E2F-5BFB-C38D-19C29566D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0585-B075-335E-0B56-6029F648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C7E7-CAEA-496B-97A7-F29A94F066A8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752F0-A305-A7A2-D154-37CE99D0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26A29-087B-0D8C-C3D7-C3B4B93D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2AA-D595-4AF6-8C47-379C132A4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17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C1DC-AFA0-CF1C-76DE-204E54BE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C887-A09F-1683-16DE-665C09624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37A3A-33AF-E08F-4E12-08CFA33B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C7E7-CAEA-496B-97A7-F29A94F066A8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A109-E0EE-A360-FB96-678B353B6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FE48-B738-E92D-248C-53968A2C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2AA-D595-4AF6-8C47-379C132A4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079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0CED-1C65-3F4E-3326-7727F92D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1A66-688E-52B3-096D-AD152F206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2E3E9-0C07-F6EE-A4C1-BCCE7319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C7E7-CAEA-496B-97A7-F29A94F066A8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2CF99-24DA-6143-FE81-6C28BDBC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53D2D-F900-B5D3-B9D7-FC3DDFEC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2AA-D595-4AF6-8C47-379C132A4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098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33E7-3CD3-5FFD-2F1F-33880630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6DF6-155C-2A80-7B6C-3D9796DE3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25221-6559-7C1C-12EB-473DF216D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31B45-3EFA-0565-2D3C-E783E9E5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C7E7-CAEA-496B-97A7-F29A94F066A8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FF7C6-257E-04C9-629A-C1B23C34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BABC-7141-9D51-1A25-6B35DFE3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2AA-D595-4AF6-8C47-379C132A4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06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A8CB-536D-A59D-E7EB-CC0863AA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69BE2-8EB1-B692-9852-35176B00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9D76C-A53C-05B2-E4F3-D2B1FE4C3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C6CEF-88F6-394C-AA74-1FCF0407D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5685E-89B9-C485-4C7B-CE7D35D40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2AF88-C2EB-FC57-0229-5F3A45D6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C7E7-CAEA-496B-97A7-F29A94F066A8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7D8F0-F456-5224-06F3-92D9226E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C329C-10BA-52F9-A4BD-781BA035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2AA-D595-4AF6-8C47-379C132A4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54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985F-2066-E21B-8F34-EE527C76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AE51E-7B60-A175-1CC6-C5C1BD62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C7E7-CAEA-496B-97A7-F29A94F066A8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782BA-D584-13B7-3FA6-67324AC5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8AFAF-2639-7667-124D-A37FA5BA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2AA-D595-4AF6-8C47-379C132A4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948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2429A-1D78-52EC-5131-F901F3AA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C7E7-CAEA-496B-97A7-F29A94F066A8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71CBB-3749-67F8-7EAF-01D5312B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BBB6E-B3AF-7B3B-E3E3-A77C9735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2AA-D595-4AF6-8C47-379C132A4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112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18BA-C2E2-8617-0C5A-D20AEBE0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20C17-5BA4-EA36-DE5C-FE00727F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7D975-6FF1-3B88-466B-2A7272CCD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F2755-2074-28B7-6A55-4B94B26C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C7E7-CAEA-496B-97A7-F29A94F066A8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933BB-1310-9345-6C1C-83023C83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00537-71DC-0FDF-B20D-3CF28521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2AA-D595-4AF6-8C47-379C132A4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67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7C1D-9C43-62FB-631F-CE7481C9E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DBB56-8644-38CA-A3D1-4E1AB8E8A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68E8B-017B-6E7C-1623-98F5F58AA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D2F28-A89E-74B9-432C-44513B2E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C7E7-CAEA-496B-97A7-F29A94F066A8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61DA7-9C5A-7531-8C56-49E5EAD5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19A98-2E51-09F0-902E-E0772902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2AA-D595-4AF6-8C47-379C132A4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57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C0811-9FE4-B23D-E1B6-0570AAF1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F3B73-4D22-8A6E-A694-3FAD47BB9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C33BF-965F-352C-FC47-AC0A57A89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EC7E7-CAEA-496B-97A7-F29A94F066A8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A0E5D-F667-C973-64F1-AA63EBCB8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12010-B940-9907-B06C-9BA2BF86F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2AA-D595-4AF6-8C47-379C132A4F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2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9059/864/863" TargetMode="External"/><Relationship Id="rId2" Type="http://schemas.openxmlformats.org/officeDocument/2006/relationships/hyperlink" Target="https://wordwall.net/play/8876/933/3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3822" y="3429000"/>
            <a:ext cx="6474410" cy="1400452"/>
          </a:xfrm>
        </p:spPr>
        <p:txBody>
          <a:bodyPr>
            <a:normAutofit fontScale="90000"/>
          </a:bodyPr>
          <a:lstStyle/>
          <a:p>
            <a:r>
              <a:rPr lang="hr-HR" sz="5400" b="1" dirty="0" err="1"/>
              <a:t>Self-check</a:t>
            </a:r>
            <a:r>
              <a:rPr lang="hr-HR" sz="5400" b="1" dirty="0"/>
              <a:t> 3</a:t>
            </a:r>
            <a:br>
              <a:rPr lang="hr-HR" sz="5400" b="1" dirty="0"/>
            </a:br>
            <a:r>
              <a:rPr lang="hr-HR" sz="5400" b="1" dirty="0" err="1"/>
              <a:t>Look</a:t>
            </a:r>
            <a:r>
              <a:rPr lang="hr-HR" sz="5400" b="1" dirty="0"/>
              <a:t> </a:t>
            </a:r>
            <a:r>
              <a:rPr lang="hr-HR" sz="5400" b="1" dirty="0" err="1"/>
              <a:t>Back</a:t>
            </a:r>
            <a:r>
              <a:rPr lang="hr-HR" sz="5400" b="1" dirty="0"/>
              <a:t>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58" y="2305050"/>
            <a:ext cx="6400938" cy="1710489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UNIT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3695CF-8B1C-D49B-0244-6FCCB36D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400" b="1" i="1" dirty="0" err="1"/>
              <a:t>Revise</a:t>
            </a:r>
            <a:r>
              <a:rPr lang="hr-HR" sz="4400" b="1" i="1" dirty="0"/>
              <a:t> </a:t>
            </a:r>
            <a:r>
              <a:rPr lang="hr-HR" sz="4400" b="1" i="1" dirty="0" err="1"/>
              <a:t>with</a:t>
            </a:r>
            <a:r>
              <a:rPr lang="hr-HR" sz="4400" b="1" i="1" dirty="0"/>
              <a:t> </a:t>
            </a:r>
            <a:r>
              <a:rPr lang="hr-HR" sz="4400" b="1" i="1" dirty="0" err="1"/>
              <a:t>these</a:t>
            </a:r>
            <a:r>
              <a:rPr lang="hr-HR" sz="4400" b="1" i="1" dirty="0"/>
              <a:t> </a:t>
            </a:r>
            <a:r>
              <a:rPr lang="hr-HR" sz="4400" b="1" i="1" dirty="0" err="1"/>
              <a:t>quizzes</a:t>
            </a:r>
            <a:r>
              <a:rPr lang="hr-HR" sz="4400" b="1" i="1" dirty="0"/>
              <a:t>! </a:t>
            </a:r>
            <a:endParaRPr lang="hr-HR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EE2F2-5613-9AB7-D947-0881D577E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>
                <a:hlinkClick r:id="rId2"/>
              </a:rPr>
              <a:t>https://wordwall.net/play/8876/933/380</a:t>
            </a:r>
            <a:r>
              <a:rPr lang="hr-HR" b="1" dirty="0"/>
              <a:t> </a:t>
            </a:r>
          </a:p>
          <a:p>
            <a:pPr marL="0" indent="0" algn="ctr">
              <a:buNone/>
            </a:pPr>
            <a:r>
              <a:rPr lang="hr-HR" b="1" dirty="0">
                <a:hlinkClick r:id="rId3"/>
              </a:rPr>
              <a:t>https://wordwall.net/play/9059/864/863</a:t>
            </a:r>
            <a:r>
              <a:rPr lang="hr-HR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30502-29E9-078D-DAC2-95280011F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70" y="3429000"/>
            <a:ext cx="3118555" cy="2616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A832DA-8156-F1E4-74F4-35C6CDBA5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427994"/>
            <a:ext cx="2663257" cy="2493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390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C24625-1164-CE3F-59D0-0B3688ED99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31867" cy="6858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90E9B-0706-AFC0-9425-562D3BFAC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66700"/>
            <a:ext cx="5476874" cy="1915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 back to lessons 11 to 16 and do Task A. Write the words at random order on a piece of paper. Don’t sort them into groups.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6B070CA-2559-F8B9-127D-ECE2095F4F84}"/>
              </a:ext>
            </a:extLst>
          </p:cNvPr>
          <p:cNvSpPr txBox="1">
            <a:spLocks/>
          </p:cNvSpPr>
          <p:nvPr/>
        </p:nvSpPr>
        <p:spPr>
          <a:xfrm>
            <a:off x="6248399" y="2182545"/>
            <a:ext cx="5400675" cy="1313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Ask your partner to sort out the words in categories as given in Task A.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0B4332-49EE-6DCD-4844-9F2067104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4" y="1936750"/>
            <a:ext cx="4677916" cy="27585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89302-E06B-A290-2886-ECE0B1E427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0"/>
          <a:stretch/>
        </p:blipFill>
        <p:spPr>
          <a:xfrm>
            <a:off x="0" y="1893913"/>
            <a:ext cx="5761654" cy="280137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8223479-77DA-1653-96B0-D5567135E685}"/>
              </a:ext>
            </a:extLst>
          </p:cNvPr>
          <p:cNvSpPr txBox="1">
            <a:spLocks/>
          </p:cNvSpPr>
          <p:nvPr/>
        </p:nvSpPr>
        <p:spPr>
          <a:xfrm>
            <a:off x="6286499" y="3495675"/>
            <a:ext cx="5400675" cy="1313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Finish the sentences about your friend in Task C. Check if you have guessed correctly.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1A54B6-4697-067A-485E-CD8FA6D9D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1" y="127631"/>
            <a:ext cx="4145639" cy="50906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E46C33-F7BB-6777-EACF-37548B3F8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0" y="5261069"/>
            <a:ext cx="4145639" cy="11461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62ED5E68-F98F-3AC6-D264-76AE40CA9371}"/>
              </a:ext>
            </a:extLst>
          </p:cNvPr>
          <p:cNvSpPr txBox="1">
            <a:spLocks/>
          </p:cNvSpPr>
          <p:nvPr/>
        </p:nvSpPr>
        <p:spPr>
          <a:xfrm>
            <a:off x="6286499" y="4972050"/>
            <a:ext cx="5400675" cy="1313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Finish the sentences with a verb in the past tense. Your friend marks the sentences as true or false.</a:t>
            </a:r>
          </a:p>
        </p:txBody>
      </p:sp>
    </p:spTree>
    <p:extLst>
      <p:ext uri="{BB962C8B-B14F-4D97-AF65-F5344CB8AC3E}">
        <p14:creationId xmlns:p14="http://schemas.microsoft.com/office/powerpoint/2010/main" val="19728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E4D6E1-42A6-91C1-FBDD-D92A318CCD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9176" cy="68580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297441-DBCF-A97D-982B-5D19A6D7DC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98" y="81238"/>
            <a:ext cx="2666779" cy="66955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A1735A-94CE-18D9-256C-68DBABC43284}"/>
              </a:ext>
            </a:extLst>
          </p:cNvPr>
          <p:cNvSpPr txBox="1"/>
          <p:nvPr/>
        </p:nvSpPr>
        <p:spPr>
          <a:xfrm>
            <a:off x="5810250" y="161925"/>
            <a:ext cx="5953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Fill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text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Task</a:t>
            </a:r>
            <a:r>
              <a:rPr lang="hr-HR" sz="2800" b="1" dirty="0"/>
              <a:t> E </a:t>
            </a:r>
            <a:r>
              <a:rPr lang="hr-HR" sz="2800" b="1" dirty="0" err="1"/>
              <a:t>with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past </a:t>
            </a:r>
            <a:r>
              <a:rPr lang="hr-HR" sz="2800" b="1" dirty="0" err="1"/>
              <a:t>simple</a:t>
            </a:r>
            <a:r>
              <a:rPr lang="hr-HR" sz="2800" b="1" dirty="0"/>
              <a:t> </a:t>
            </a:r>
            <a:r>
              <a:rPr lang="hr-HR" sz="2800" b="1" dirty="0" err="1"/>
              <a:t>form</a:t>
            </a:r>
            <a:r>
              <a:rPr lang="hr-HR" sz="28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D38AE-3B74-16C3-16CE-C6A66B27ED35}"/>
              </a:ext>
            </a:extLst>
          </p:cNvPr>
          <p:cNvSpPr txBox="1"/>
          <p:nvPr/>
        </p:nvSpPr>
        <p:spPr>
          <a:xfrm>
            <a:off x="5810250" y="1116032"/>
            <a:ext cx="595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C5A5E2-7705-9044-7203-C137762B5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92" y="308387"/>
            <a:ext cx="2563589" cy="63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, </a:t>
            </a:r>
            <a:r>
              <a:rPr lang="hr-HR" i="1" dirty="0" err="1"/>
              <a:t>page</a:t>
            </a:r>
            <a:r>
              <a:rPr lang="hr-HR" i="1" dirty="0"/>
              <a:t> 84. </a:t>
            </a:r>
            <a:r>
              <a:rPr lang="hr-HR" b="1" i="1" dirty="0"/>
              <a:t>LOOK BACK 3</a:t>
            </a:r>
            <a:endParaRPr lang="hr-HR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1801"/>
            <a:ext cx="5717958" cy="1209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Fill in the blank space in the table in Task A.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6200090" y="2251663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9F83-8D5A-C09D-2D6B-E7FCE04A1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02" y="1279090"/>
            <a:ext cx="3983130" cy="538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75C3BF7-BDD4-510E-F537-3261ED424FCA}"/>
              </a:ext>
            </a:extLst>
          </p:cNvPr>
          <p:cNvSpPr txBox="1">
            <a:spLocks/>
          </p:cNvSpPr>
          <p:nvPr/>
        </p:nvSpPr>
        <p:spPr>
          <a:xfrm>
            <a:off x="6206616" y="2943382"/>
            <a:ext cx="5564080" cy="166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Read the texts on the next page. </a:t>
            </a:r>
            <a:r>
              <a:rPr lang="hr-HR" b="1" dirty="0"/>
              <a:t>D</a:t>
            </a:r>
            <a:r>
              <a:rPr lang="en-US" b="1" dirty="0"/>
              <a:t>o the tasks below.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Circle the correct answer in Task A.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97B812-1034-05D5-6B67-1E2E2504BE3F}"/>
              </a:ext>
            </a:extLst>
          </p:cNvPr>
          <p:cNvSpPr txBox="1">
            <a:spLocks/>
          </p:cNvSpPr>
          <p:nvPr/>
        </p:nvSpPr>
        <p:spPr>
          <a:xfrm>
            <a:off x="6206616" y="4358670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1D610-6E7F-7014-4953-FC40E5F45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9" y="1631634"/>
            <a:ext cx="5717957" cy="39151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274CCA-C411-3BD0-2CB7-307435BC4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3" y="2251663"/>
            <a:ext cx="5448299" cy="31911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544B89-1AAF-C3B5-2182-8323F2639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" y="2792576"/>
            <a:ext cx="5981517" cy="21367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891D8B-BA24-1810-52CD-210E50699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3" y="3745731"/>
            <a:ext cx="4774624" cy="11534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440223-0EAB-0909-5770-F6C549B0C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" y="2662223"/>
            <a:ext cx="6062457" cy="24141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091159D-6BED-9B4D-265F-DA1E422B43AC}"/>
              </a:ext>
            </a:extLst>
          </p:cNvPr>
          <p:cNvSpPr txBox="1">
            <a:spLocks/>
          </p:cNvSpPr>
          <p:nvPr/>
        </p:nvSpPr>
        <p:spPr>
          <a:xfrm>
            <a:off x="6191208" y="4899190"/>
            <a:ext cx="5717958" cy="1209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Put the words that describe what </a:t>
            </a:r>
            <a:r>
              <a:rPr lang="hr-HR" b="1" dirty="0"/>
              <a:t>King Henry VIII</a:t>
            </a:r>
            <a:r>
              <a:rPr lang="en-US" b="1" dirty="0"/>
              <a:t> did or what happened to his wives in the proper order.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B9FECB6-2DA3-96CA-8851-99D507782A89}"/>
              </a:ext>
            </a:extLst>
          </p:cNvPr>
          <p:cNvSpPr txBox="1">
            <a:spLocks/>
          </p:cNvSpPr>
          <p:nvPr/>
        </p:nvSpPr>
        <p:spPr>
          <a:xfrm>
            <a:off x="6206616" y="6068837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1FCECDD-77CA-C542-A394-E570769402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5" y="3829338"/>
            <a:ext cx="5448299" cy="2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, </a:t>
            </a:r>
            <a:r>
              <a:rPr lang="hr-HR" i="1" dirty="0" err="1"/>
              <a:t>page</a:t>
            </a:r>
            <a:r>
              <a:rPr lang="hr-HR" i="1" dirty="0"/>
              <a:t> 85. </a:t>
            </a:r>
            <a:r>
              <a:rPr lang="hr-HR" b="1" i="1" dirty="0"/>
              <a:t>LOOK BACK 3</a:t>
            </a:r>
            <a:endParaRPr lang="hr-HR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1801"/>
            <a:ext cx="5717958" cy="1209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Are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C TRUE </a:t>
            </a:r>
            <a:r>
              <a:rPr lang="hr-HR" b="1" dirty="0" err="1"/>
              <a:t>or</a:t>
            </a:r>
            <a:r>
              <a:rPr lang="hr-HR" b="1" dirty="0"/>
              <a:t> FALSE?</a:t>
            </a:r>
            <a:endParaRPr lang="hr-H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6172200" y="2247256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9F83-8D5A-C09D-2D6B-E7FCE04A1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279090"/>
            <a:ext cx="3989832" cy="538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75C3BF7-BDD4-510E-F537-3261ED424FCA}"/>
              </a:ext>
            </a:extLst>
          </p:cNvPr>
          <p:cNvSpPr txBox="1">
            <a:spLocks/>
          </p:cNvSpPr>
          <p:nvPr/>
        </p:nvSpPr>
        <p:spPr>
          <a:xfrm>
            <a:off x="6172200" y="2911019"/>
            <a:ext cx="5564080" cy="936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/>
              <a:t>Make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that</a:t>
            </a:r>
            <a:r>
              <a:rPr lang="hr-HR" b="1" dirty="0"/>
              <a:t> are </a:t>
            </a:r>
            <a:r>
              <a:rPr lang="hr-HR" b="1" dirty="0" err="1"/>
              <a:t>not</a:t>
            </a:r>
            <a:r>
              <a:rPr lang="hr-HR" b="1" dirty="0"/>
              <a:t> </a:t>
            </a:r>
            <a:r>
              <a:rPr lang="hr-HR" b="1" dirty="0" err="1"/>
              <a:t>true</a:t>
            </a:r>
            <a:r>
              <a:rPr lang="hr-HR" b="1" dirty="0"/>
              <a:t> negative.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97B812-1034-05D5-6B67-1E2E2504BE3F}"/>
              </a:ext>
            </a:extLst>
          </p:cNvPr>
          <p:cNvSpPr txBox="1">
            <a:spLocks/>
          </p:cNvSpPr>
          <p:nvPr/>
        </p:nvSpPr>
        <p:spPr>
          <a:xfrm>
            <a:off x="6172200" y="3840650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1B5103-C9AC-C289-A176-3B7283E1D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5" y="2667080"/>
            <a:ext cx="5615345" cy="23551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EB0D8A-C435-075F-6278-6870A59F06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"/>
          <a:stretch/>
        </p:blipFill>
        <p:spPr>
          <a:xfrm>
            <a:off x="286777" y="3264543"/>
            <a:ext cx="5426819" cy="16503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E3CCE9-8309-A272-A473-9392BF5C2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5" y="5089822"/>
            <a:ext cx="7708851" cy="13255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EED789-673C-544E-3990-FA09DC0D4F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3"/>
          <a:stretch/>
        </p:blipFill>
        <p:spPr>
          <a:xfrm>
            <a:off x="1700737" y="5619739"/>
            <a:ext cx="3381049" cy="72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, </a:t>
            </a:r>
            <a:r>
              <a:rPr lang="hr-HR" i="1" dirty="0" err="1"/>
              <a:t>page</a:t>
            </a:r>
            <a:r>
              <a:rPr lang="hr-HR" i="1" dirty="0"/>
              <a:t> 86. </a:t>
            </a:r>
            <a:r>
              <a:rPr lang="hr-HR" b="1" i="1" dirty="0"/>
              <a:t>LOOK BACK 3</a:t>
            </a:r>
            <a:endParaRPr lang="hr-HR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4432" y="1750631"/>
            <a:ext cx="5717958" cy="1209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err="1"/>
              <a:t>Unscramble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E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then</a:t>
            </a:r>
            <a:r>
              <a:rPr lang="hr-HR" b="1" dirty="0"/>
              <a:t> </a:t>
            </a:r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them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6178358" y="2938535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9F83-8D5A-C09D-2D6B-E7FCE04A1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02" y="1331801"/>
            <a:ext cx="4089886" cy="5142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75C3BF7-BDD4-510E-F537-3261ED424FCA}"/>
              </a:ext>
            </a:extLst>
          </p:cNvPr>
          <p:cNvSpPr txBox="1">
            <a:spLocks/>
          </p:cNvSpPr>
          <p:nvPr/>
        </p:nvSpPr>
        <p:spPr>
          <a:xfrm>
            <a:off x="6187014" y="3897672"/>
            <a:ext cx="5564080" cy="94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Rewrite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below</a:t>
            </a:r>
            <a:r>
              <a:rPr lang="hr-HR" b="1" dirty="0"/>
              <a:t> </a:t>
            </a:r>
            <a:r>
              <a:rPr lang="hr-HR" b="1" dirty="0" err="1"/>
              <a:t>using</a:t>
            </a:r>
            <a:r>
              <a:rPr lang="hr-HR" b="1" dirty="0"/>
              <a:t> AGO.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97B812-1034-05D5-6B67-1E2E2504BE3F}"/>
              </a:ext>
            </a:extLst>
          </p:cNvPr>
          <p:cNvSpPr txBox="1">
            <a:spLocks/>
          </p:cNvSpPr>
          <p:nvPr/>
        </p:nvSpPr>
        <p:spPr>
          <a:xfrm>
            <a:off x="6200090" y="4862593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3A16CB-CBAC-51E6-D0A1-460B1DDDB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0" y="1820705"/>
            <a:ext cx="5804151" cy="39094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5BA414-5A3B-A2D4-E9DA-1A9F1087C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" y="2131396"/>
            <a:ext cx="5334462" cy="35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4853EA-C618-56B1-2EE3-54920C26D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8" y="1629625"/>
            <a:ext cx="5700254" cy="44352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964170-24A1-A525-8951-D85ADC704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5" y="1936649"/>
            <a:ext cx="5403048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D764-27A4-8960-E388-F6A336C8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, </a:t>
            </a:r>
            <a:r>
              <a:rPr lang="hr-HR" i="1" dirty="0" err="1"/>
              <a:t>page</a:t>
            </a:r>
            <a:r>
              <a:rPr lang="hr-HR" i="1" dirty="0"/>
              <a:t> 87. </a:t>
            </a:r>
            <a:r>
              <a:rPr lang="hr-HR" b="1" i="1" dirty="0"/>
              <a:t>LOOK BACK 3</a:t>
            </a:r>
            <a:endParaRPr lang="hr-HR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56D07-7079-5463-5E17-4D88D7A0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4819"/>
            <a:ext cx="5796390" cy="1295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err="1"/>
              <a:t>Write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Croatian </a:t>
            </a:r>
            <a:r>
              <a:rPr lang="hr-HR" b="1" dirty="0" err="1"/>
              <a:t>translation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word on </a:t>
            </a:r>
            <a:r>
              <a:rPr lang="hr-HR" b="1" dirty="0" err="1"/>
              <a:t>the</a:t>
            </a:r>
            <a:r>
              <a:rPr lang="hr-HR" b="1" dirty="0"/>
              <a:t> line. </a:t>
            </a:r>
            <a:r>
              <a:rPr lang="hr-HR" b="1" dirty="0" err="1"/>
              <a:t>If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don’t</a:t>
            </a:r>
            <a:r>
              <a:rPr lang="hr-HR" b="1" dirty="0"/>
              <a:t> </a:t>
            </a:r>
            <a:r>
              <a:rPr lang="hr-HR" b="1" dirty="0" err="1"/>
              <a:t>know</a:t>
            </a:r>
            <a:r>
              <a:rPr lang="hr-HR" b="1" dirty="0"/>
              <a:t>, </a:t>
            </a:r>
            <a:r>
              <a:rPr lang="hr-HR" b="1" dirty="0" err="1"/>
              <a:t>check</a:t>
            </a:r>
            <a:r>
              <a:rPr lang="hr-HR" b="1" dirty="0"/>
              <a:t> </a:t>
            </a:r>
            <a:r>
              <a:rPr lang="hr-HR" b="1" dirty="0" err="1"/>
              <a:t>it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dictionary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7BBE273-C916-2AD3-59F7-485A40C59C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1339957"/>
            <a:ext cx="3736078" cy="5014560"/>
          </a:xfr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CDA308C-E41F-B21C-66E2-938581F758D4}"/>
              </a:ext>
            </a:extLst>
          </p:cNvPr>
          <p:cNvSpPr txBox="1">
            <a:spLocks/>
          </p:cNvSpPr>
          <p:nvPr/>
        </p:nvSpPr>
        <p:spPr>
          <a:xfrm>
            <a:off x="6096000" y="2960328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9F83-8D5A-C09D-2D6B-E7FCE04A1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789" y="1331801"/>
            <a:ext cx="3794111" cy="5142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75C3BF7-BDD4-510E-F537-3261ED424FCA}"/>
              </a:ext>
            </a:extLst>
          </p:cNvPr>
          <p:cNvSpPr txBox="1">
            <a:spLocks/>
          </p:cNvSpPr>
          <p:nvPr/>
        </p:nvSpPr>
        <p:spPr>
          <a:xfrm>
            <a:off x="6187014" y="3897672"/>
            <a:ext cx="5564080" cy="94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Fill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B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prepositions</a:t>
            </a:r>
            <a:r>
              <a:rPr lang="hr-HR" b="1" dirty="0"/>
              <a:t> </a:t>
            </a:r>
            <a:r>
              <a:rPr lang="hr-HR" b="1" dirty="0" err="1"/>
              <a:t>from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box</a:t>
            </a:r>
            <a:r>
              <a:rPr lang="hr-HR" b="1" dirty="0"/>
              <a:t>.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97B812-1034-05D5-6B67-1E2E2504BE3F}"/>
              </a:ext>
            </a:extLst>
          </p:cNvPr>
          <p:cNvSpPr txBox="1">
            <a:spLocks/>
          </p:cNvSpPr>
          <p:nvPr/>
        </p:nvSpPr>
        <p:spPr>
          <a:xfrm>
            <a:off x="6200090" y="4862593"/>
            <a:ext cx="4489882" cy="663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4D38B-F9E1-338B-B353-532E2166F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05" y="1434406"/>
            <a:ext cx="4850366" cy="48256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A73A12-9F52-EE76-A98C-C0B70B755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3" y="1973303"/>
            <a:ext cx="4648717" cy="41988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1050C1-B142-A802-AF55-413959F82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7" y="2312574"/>
            <a:ext cx="5529175" cy="29187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6E6902-792C-AF11-DE3C-29775EFDE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5" y="3105099"/>
            <a:ext cx="3863675" cy="20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AF5113-8B47-2B95-05F8-5C70B05CF8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5" y="2972"/>
            <a:ext cx="5336862" cy="685502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B7C48-28C4-B277-65F7-FD859BE6D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565" y="159411"/>
            <a:ext cx="3045041" cy="637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7D7915-EA37-AF4D-241F-AFEBC3CC2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89" y="3653901"/>
            <a:ext cx="3204099" cy="3204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52CD3C-3417-48AC-A2EC-640A827EAB94}"/>
              </a:ext>
            </a:extLst>
          </p:cNvPr>
          <p:cNvSpPr txBox="1"/>
          <p:nvPr/>
        </p:nvSpPr>
        <p:spPr>
          <a:xfrm>
            <a:off x="5680229" y="423858"/>
            <a:ext cx="60945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hr-HR" sz="2800" b="1" dirty="0" err="1"/>
              <a:t>Look</a:t>
            </a:r>
            <a:r>
              <a:rPr lang="hr-HR" sz="2800" b="1" dirty="0"/>
              <a:t> at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learning</a:t>
            </a:r>
            <a:r>
              <a:rPr lang="hr-HR" sz="2800" b="1" dirty="0"/>
              <a:t> </a:t>
            </a:r>
            <a:r>
              <a:rPr lang="hr-HR" sz="2800" b="1" dirty="0" err="1"/>
              <a:t>outcomes</a:t>
            </a:r>
            <a:r>
              <a:rPr lang="hr-HR" sz="2800" b="1" dirty="0"/>
              <a:t> table. </a:t>
            </a:r>
          </a:p>
          <a:p>
            <a:pPr marL="0" indent="0" algn="just">
              <a:buNone/>
            </a:pPr>
            <a:endParaRPr lang="hr-HR" sz="2800" b="1" dirty="0"/>
          </a:p>
          <a:p>
            <a:pPr marL="0" indent="0">
              <a:buNone/>
            </a:pPr>
            <a:r>
              <a:rPr lang="hr-HR" sz="2800" b="1" dirty="0" err="1"/>
              <a:t>Which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outcomes</a:t>
            </a:r>
            <a:r>
              <a:rPr lang="hr-HR" sz="2800" b="1" dirty="0"/>
              <a:t> </a:t>
            </a:r>
            <a:r>
              <a:rPr lang="hr-HR" sz="2800" b="1" dirty="0" err="1"/>
              <a:t>did</a:t>
            </a:r>
            <a:r>
              <a:rPr lang="hr-HR" sz="2800" b="1" dirty="0"/>
              <a:t> </a:t>
            </a:r>
            <a:r>
              <a:rPr lang="hr-HR" sz="2800" b="1" dirty="0" err="1"/>
              <a:t>you</a:t>
            </a:r>
            <a:r>
              <a:rPr lang="hr-HR" sz="2800" b="1" dirty="0"/>
              <a:t> master </a:t>
            </a:r>
            <a:r>
              <a:rPr lang="hr-HR" sz="2800" b="1" dirty="0" err="1"/>
              <a:t>very</a:t>
            </a:r>
            <a:r>
              <a:rPr lang="hr-HR" sz="2800" b="1" dirty="0"/>
              <a:t> </a:t>
            </a:r>
            <a:r>
              <a:rPr lang="hr-HR" sz="2800" b="1" dirty="0" err="1"/>
              <a:t>well</a:t>
            </a:r>
            <a:r>
              <a:rPr lang="hr-HR" sz="2800" b="1" dirty="0"/>
              <a:t>?</a:t>
            </a:r>
          </a:p>
          <a:p>
            <a:pPr marL="0" indent="0">
              <a:buNone/>
            </a:pPr>
            <a:r>
              <a:rPr lang="hr-HR" sz="2800" b="1" dirty="0"/>
              <a:t> </a:t>
            </a:r>
          </a:p>
          <a:p>
            <a:pPr marL="0" indent="0">
              <a:buNone/>
            </a:pPr>
            <a:r>
              <a:rPr lang="hr-HR" sz="2800" b="1" dirty="0" err="1"/>
              <a:t>Which</a:t>
            </a:r>
            <a:r>
              <a:rPr lang="hr-HR" sz="2800" b="1" dirty="0"/>
              <a:t> </a:t>
            </a:r>
            <a:r>
              <a:rPr lang="hr-HR" sz="2800" b="1" dirty="0" err="1"/>
              <a:t>ones</a:t>
            </a:r>
            <a:r>
              <a:rPr lang="hr-HR" sz="2800" b="1" dirty="0"/>
              <a:t> </a:t>
            </a:r>
            <a:r>
              <a:rPr lang="hr-HR" sz="2800" b="1" dirty="0" err="1"/>
              <a:t>need</a:t>
            </a:r>
            <a:r>
              <a:rPr lang="hr-HR" sz="2800" b="1" dirty="0"/>
              <a:t> more </a:t>
            </a:r>
            <a:r>
              <a:rPr lang="hr-HR" sz="2800" b="1" dirty="0" err="1"/>
              <a:t>improvement</a:t>
            </a:r>
            <a:r>
              <a:rPr lang="hr-HR" sz="2800" b="1" dirty="0"/>
              <a:t>?</a:t>
            </a:r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r>
              <a:rPr lang="hr-HR" sz="2800" b="1"/>
              <a:t>Do </a:t>
            </a:r>
            <a:r>
              <a:rPr lang="hr-HR" sz="2800" b="1" dirty="0" err="1"/>
              <a:t>you</a:t>
            </a:r>
            <a:r>
              <a:rPr lang="hr-HR" sz="2800" b="1" dirty="0"/>
              <a:t> </a:t>
            </a:r>
            <a:r>
              <a:rPr lang="hr-HR" sz="2800" b="1" dirty="0" err="1"/>
              <a:t>need</a:t>
            </a:r>
            <a:r>
              <a:rPr lang="hr-HR" sz="2800" b="1" dirty="0"/>
              <a:t> more time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practice</a:t>
            </a:r>
            <a:r>
              <a:rPr lang="hr-HR" sz="2800" b="1" dirty="0"/>
              <a:t> for </a:t>
            </a:r>
            <a:r>
              <a:rPr lang="hr-HR" sz="2800" b="1" dirty="0" err="1"/>
              <a:t>any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them</a:t>
            </a:r>
            <a:r>
              <a:rPr lang="hr-HR" sz="2800" b="1" dirty="0"/>
              <a:t>? </a:t>
            </a:r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r>
              <a:rPr lang="hr-HR" sz="2800" b="1" dirty="0"/>
              <a:t>Be </a:t>
            </a:r>
            <a:r>
              <a:rPr lang="hr-HR" sz="2800" b="1" dirty="0" err="1"/>
              <a:t>honest</a:t>
            </a:r>
            <a:r>
              <a:rPr lang="hr-HR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3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347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Self-check 3 Look Back 3</vt:lpstr>
      <vt:lpstr>Revise with these quizzes! </vt:lpstr>
      <vt:lpstr>PowerPoint Presentation</vt:lpstr>
      <vt:lpstr>PowerPoint Presentation</vt:lpstr>
      <vt:lpstr>Workbook, page 84. LOOK BACK 3</vt:lpstr>
      <vt:lpstr>Workbook, page 85. LOOK BACK 3</vt:lpstr>
      <vt:lpstr>Workbook, page 86. LOOK BACK 3</vt:lpstr>
      <vt:lpstr>Workbook, page 87. LOOK BACK 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Self-check 3 Look Back 3</dc:title>
  <dc:creator>Josipa</dc:creator>
  <cp:lastModifiedBy>Iva Palčić Strčić</cp:lastModifiedBy>
  <cp:revision>10</cp:revision>
  <dcterms:created xsi:type="dcterms:W3CDTF">2022-08-05T18:31:25Z</dcterms:created>
  <dcterms:modified xsi:type="dcterms:W3CDTF">2022-11-14T19:59:26Z</dcterms:modified>
</cp:coreProperties>
</file>